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686"/>
  </p:normalViewPr>
  <p:slideViewPr>
    <p:cSldViewPr snapToGrid="0">
      <p:cViewPr varScale="1">
        <p:scale>
          <a:sx n="111" d="100"/>
          <a:sy n="111" d="100"/>
        </p:scale>
        <p:origin x="11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22445-BD46-CC4D-B654-040C95039FB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D0753-87A3-E84E-919B-22C9C73F7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1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Barrel racing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D0753-87A3-E84E-919B-22C9C73F72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4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Riding at the beach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D0753-87A3-E84E-919B-22C9C73F72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25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Enjoying a spring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D0753-87A3-E84E-919B-22C9C73F72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40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Sorting cows in Carmel Valley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D0753-87A3-E84E-919B-22C9C73F72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3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Sunset on the home ranch.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D0753-87A3-E84E-919B-22C9C73F72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81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Crossing a stream in Yosemite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D0753-87A3-E84E-919B-22C9C73F72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16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Dog assisted gathering of cattle on the ranch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D0753-87A3-E84E-919B-22C9C73F72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6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9810-74D4-E28C-9583-FC0791096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26046-7E8B-6270-3442-85A827421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F010D-0C9E-9391-688B-23C4CC92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334A5-1FDA-8545-3EB9-A96BE668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98BC8-48EA-6352-368F-AC5543F8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4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0FAB7-01E2-97C9-E48C-49CD5623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E1BC7-FA74-4DAC-2C92-2DA50EBA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04E59-0BC5-1066-1720-42316AEA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03044-5C10-4ACA-4970-45BA39D20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41B1A-179B-7D71-9BA8-5D66F923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21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F48092-911A-8748-EFF7-C76FA5F2B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6BE65-AB0D-059B-9727-1AFDEE1C6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1015-5853-01BB-D592-E433193C9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5D1B2-800D-CD16-BDD8-4F7007A6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A6D0B-4897-4CB4-441E-AE11EDF5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6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9351-DA51-0FC1-920A-D172F736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88D05-389E-27E4-EE1F-ED1C8990F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6EEFE-B3D5-DD02-07EC-B6352B5D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69E33-64A2-176F-563A-6AEDB2F9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B04CF-D66E-ADA8-C4FC-BAAF8633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1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B0389-9B17-8D34-44E6-BB0AA0B5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A1E-8644-7244-7BAA-199FC9370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D8D94-3E62-BC86-4641-065A40E0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FDF5-6A92-1C65-8DFF-F25D62ADF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AC0B-F01D-5F08-8EEE-53C6FB75F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9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ACD5-1A52-BD4D-A2B9-D647DAB8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FBBB6-9C95-5C9A-5FA3-362462B17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7B964-AD3D-F006-6788-1519A74DA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39DD8-D99A-B851-37A6-4D73762AE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D396B-BCB7-C871-9C49-CC3C9C87C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17A27-BE76-AA81-7BC5-37D59181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4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D17C-85E0-D378-375E-7BF85577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E25C7-98CB-5B35-5C6F-BDF9F65CF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131A9-80AD-6CA0-BAD5-F45A29D9A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C4070-E108-9D46-2E51-7FC71A86C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594F1D-3412-6683-2728-DD9A07BD8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70581D-5C76-621A-E78A-1528570C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C7E29-FD95-B8FF-ED41-06F2134A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7463B-36DF-A4D7-4BF2-463170AE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8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FCC5B-EC9C-36F2-06C0-4AAE7E0E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8DEE7-4526-1519-5096-1EA852D31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EECA53-66C1-5077-4A6F-8D35407F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1BD56-5B08-AFCF-1BEB-298C93D9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6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F7A863-9516-41DA-0D6F-9F8907FA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78ACE-D615-C1E0-324C-7D221F2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F1B84-0E83-3562-52BB-487946E9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3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EE80-35D2-0D21-DAC5-70B05A49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9D198-2C9D-D4CA-8DE5-915E61E86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597D5-1DF0-77FF-1126-3D9242C4A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996BA-4100-25A8-2866-2936000C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3CDA2-CF20-6780-BBEB-B4FE44CDB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F56E5-6E04-D1F5-CFC1-BBAC2542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4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FF60-C876-8E12-C231-1E931F85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921FCA-7EC2-4959-2EF3-F3A428D8B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29687-66C1-A965-B0AA-B19E2EBBD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86168-0F0E-F49C-6CD1-A526D3286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59B8B-AEDE-273B-0C7D-A7F789DF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FEFB2-60FB-FF58-F26F-2EC5E4B5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591C40-02AB-C8AD-425C-0F7177B7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B5DF9-8188-3EE9-2974-1CDBDDC17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05F52-C021-6EB2-432E-D5E34CD8B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E5707-1D61-114C-A20A-8A9FFEEB3CC4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FB332-730D-B437-FA62-ECEE38A00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B8123-F9F5-E6E4-2E9C-B05F2FB19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40DF7-19EF-7A4A-9450-2E1642EE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6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E47C9F-5110-43FA-9C7A-69BE9036F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476" y="1949449"/>
            <a:ext cx="5254024" cy="349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6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horse on a beach&#10;&#10;Description automatically generated">
            <a:extLst>
              <a:ext uri="{FF2B5EF4-FFF2-40B4-BE49-F238E27FC236}">
                <a16:creationId xmlns:a16="http://schemas.microsoft.com/office/drawing/2014/main" id="{32AD4522-5AB9-5B1E-0FAE-BEDB4C645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75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horse on a grassy hill&#10;&#10;Description automatically generated with medium confidence">
            <a:extLst>
              <a:ext uri="{FF2B5EF4-FFF2-40B4-BE49-F238E27FC236}">
                <a16:creationId xmlns:a16="http://schemas.microsoft.com/office/drawing/2014/main" id="{681A94AA-48A0-0EFB-FF84-530469A7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058" y="0"/>
            <a:ext cx="5997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horse next to a cow&#10;&#10;Description automatically generated with medium confidence">
            <a:extLst>
              <a:ext uri="{FF2B5EF4-FFF2-40B4-BE49-F238E27FC236}">
                <a16:creationId xmlns:a16="http://schemas.microsoft.com/office/drawing/2014/main" id="{48D749F9-6C68-BB06-C112-230B1A19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45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0A1F2B-44F1-43EF-D0F7-F525E014F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7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4E1F5-3856-3796-0277-26FC2D9A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10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56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a horse with a dog following the&#10;&#10;Description automatically generated with low confidence">
            <a:extLst>
              <a:ext uri="{FF2B5EF4-FFF2-40B4-BE49-F238E27FC236}">
                <a16:creationId xmlns:a16="http://schemas.microsoft.com/office/drawing/2014/main" id="{92ED2A3E-AD53-A11A-EDAA-DA1B1564A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780" y="0"/>
            <a:ext cx="5632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74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41</Words>
  <Application>Microsoft Macintosh PowerPoint</Application>
  <PresentationFormat>Widescreen</PresentationFormat>
  <Paragraphs>14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McNutt, Marcia K.</dc:creator>
  <cp:lastModifiedBy>Microsoft Office User</cp:lastModifiedBy>
  <cp:revision>1</cp:revision>
  <dcterms:created xsi:type="dcterms:W3CDTF">2023-03-26T21:32:07Z</dcterms:created>
  <dcterms:modified xsi:type="dcterms:W3CDTF">2023-03-27T13:44:27Z</dcterms:modified>
</cp:coreProperties>
</file>